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58" r:id="rId7"/>
    <p:sldId id="257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B9C13BCC-7ED4-44D3-AFDB-942DEC955AC8}"/>
    <pc:docChg chg="custSel addSld modSld">
      <pc:chgData name="Charis Taylor" userId="f6f20823-7d5f-4176-a928-74bb03618d1d" providerId="ADAL" clId="{B9C13BCC-7ED4-44D3-AFDB-942DEC955AC8}" dt="2021-11-10T13:23:39.807" v="552"/>
      <pc:docMkLst>
        <pc:docMk/>
      </pc:docMkLst>
      <pc:sldChg chg="addSp modSp">
        <pc:chgData name="Charis Taylor" userId="f6f20823-7d5f-4176-a928-74bb03618d1d" providerId="ADAL" clId="{B9C13BCC-7ED4-44D3-AFDB-942DEC955AC8}" dt="2021-11-10T12:29:55.635" v="194" actId="20577"/>
        <pc:sldMkLst>
          <pc:docMk/>
          <pc:sldMk cId="3994442450" sldId="256"/>
        </pc:sldMkLst>
        <pc:spChg chg="mod">
          <ac:chgData name="Charis Taylor" userId="f6f20823-7d5f-4176-a928-74bb03618d1d" providerId="ADAL" clId="{B9C13BCC-7ED4-44D3-AFDB-942DEC955AC8}" dt="2021-11-10T12:28:42.486" v="33" actId="14100"/>
          <ac:spMkLst>
            <pc:docMk/>
            <pc:sldMk cId="3994442450" sldId="256"/>
            <ac:spMk id="2" creationId="{00000000-0000-0000-0000-000000000000}"/>
          </ac:spMkLst>
        </pc:spChg>
        <pc:spChg chg="mod">
          <ac:chgData name="Charis Taylor" userId="f6f20823-7d5f-4176-a928-74bb03618d1d" providerId="ADAL" clId="{B9C13BCC-7ED4-44D3-AFDB-942DEC955AC8}" dt="2021-11-10T12:29:06.861" v="68" actId="20577"/>
          <ac:spMkLst>
            <pc:docMk/>
            <pc:sldMk cId="3994442450" sldId="256"/>
            <ac:spMk id="3" creationId="{00000000-0000-0000-0000-000000000000}"/>
          </ac:spMkLst>
        </pc:spChg>
        <pc:spChg chg="mod">
          <ac:chgData name="Charis Taylor" userId="f6f20823-7d5f-4176-a928-74bb03618d1d" providerId="ADAL" clId="{B9C13BCC-7ED4-44D3-AFDB-942DEC955AC8}" dt="2021-11-10T12:29:55.635" v="194" actId="20577"/>
          <ac:spMkLst>
            <pc:docMk/>
            <pc:sldMk cId="3994442450" sldId="256"/>
            <ac:spMk id="6" creationId="{6C0B0B51-EA6F-43F7-A200-D96937ADA3E0}"/>
          </ac:spMkLst>
        </pc:spChg>
        <pc:spChg chg="mod">
          <ac:chgData name="Charis Taylor" userId="f6f20823-7d5f-4176-a928-74bb03618d1d" providerId="ADAL" clId="{B9C13BCC-7ED4-44D3-AFDB-942DEC955AC8}" dt="2021-11-10T12:29:21.104" v="108" actId="20577"/>
          <ac:spMkLst>
            <pc:docMk/>
            <pc:sldMk cId="3994442450" sldId="256"/>
            <ac:spMk id="7" creationId="{04227D18-8BE5-47DE-B9BF-AEA8BCEEABD7}"/>
          </ac:spMkLst>
        </pc:spChg>
        <pc:spChg chg="mod">
          <ac:chgData name="Charis Taylor" userId="f6f20823-7d5f-4176-a928-74bb03618d1d" providerId="ADAL" clId="{B9C13BCC-7ED4-44D3-AFDB-942DEC955AC8}" dt="2021-11-10T12:28:54.812" v="38" actId="20577"/>
          <ac:spMkLst>
            <pc:docMk/>
            <pc:sldMk cId="3994442450" sldId="256"/>
            <ac:spMk id="8" creationId="{68312A3C-AB2A-4151-A813-3117FE1B5570}"/>
          </ac:spMkLst>
        </pc:spChg>
        <pc:grpChg chg="add">
          <ac:chgData name="Charis Taylor" userId="f6f20823-7d5f-4176-a928-74bb03618d1d" providerId="ADAL" clId="{B9C13BCC-7ED4-44D3-AFDB-942DEC955AC8}" dt="2021-11-10T12:28:46.157" v="35"/>
          <ac:grpSpMkLst>
            <pc:docMk/>
            <pc:sldMk cId="3994442450" sldId="256"/>
            <ac:grpSpMk id="4" creationId="{F8AFB1C9-BC18-4848-9AB5-BB6BF5254AD3}"/>
          </ac:grpSpMkLst>
        </pc:grpChg>
      </pc:sldChg>
      <pc:sldChg chg="modSp add">
        <pc:chgData name="Charis Taylor" userId="f6f20823-7d5f-4176-a928-74bb03618d1d" providerId="ADAL" clId="{B9C13BCC-7ED4-44D3-AFDB-942DEC955AC8}" dt="2021-11-10T12:44:33.358" v="438" actId="20577"/>
        <pc:sldMkLst>
          <pc:docMk/>
          <pc:sldMk cId="4215929253" sldId="258"/>
        </pc:sldMkLst>
        <pc:spChg chg="mod">
          <ac:chgData name="Charis Taylor" userId="f6f20823-7d5f-4176-a928-74bb03618d1d" providerId="ADAL" clId="{B9C13BCC-7ED4-44D3-AFDB-942DEC955AC8}" dt="2021-11-10T12:28:24.905" v="32" actId="20577"/>
          <ac:spMkLst>
            <pc:docMk/>
            <pc:sldMk cId="4215929253" sldId="258"/>
            <ac:spMk id="2" creationId="{BB40BF14-C1B6-449B-BEC2-35663B84771A}"/>
          </ac:spMkLst>
        </pc:spChg>
        <pc:spChg chg="mod">
          <ac:chgData name="Charis Taylor" userId="f6f20823-7d5f-4176-a928-74bb03618d1d" providerId="ADAL" clId="{B9C13BCC-7ED4-44D3-AFDB-942DEC955AC8}" dt="2021-11-10T12:44:33.358" v="438" actId="20577"/>
          <ac:spMkLst>
            <pc:docMk/>
            <pc:sldMk cId="4215929253" sldId="258"/>
            <ac:spMk id="3" creationId="{EAA2311F-F8AA-4809-82E4-2F74DD34F899}"/>
          </ac:spMkLst>
        </pc:spChg>
      </pc:sldChg>
      <pc:sldChg chg="addSp delSp modSp add">
        <pc:chgData name="Charis Taylor" userId="f6f20823-7d5f-4176-a928-74bb03618d1d" providerId="ADAL" clId="{B9C13BCC-7ED4-44D3-AFDB-942DEC955AC8}" dt="2021-11-10T13:23:27.477" v="551" actId="20577"/>
        <pc:sldMkLst>
          <pc:docMk/>
          <pc:sldMk cId="2833525654" sldId="259"/>
        </pc:sldMkLst>
        <pc:spChg chg="mod">
          <ac:chgData name="Charis Taylor" userId="f6f20823-7d5f-4176-a928-74bb03618d1d" providerId="ADAL" clId="{B9C13BCC-7ED4-44D3-AFDB-942DEC955AC8}" dt="2021-11-10T13:23:27.477" v="551" actId="20577"/>
          <ac:spMkLst>
            <pc:docMk/>
            <pc:sldMk cId="2833525654" sldId="259"/>
            <ac:spMk id="2" creationId="{893F9B7C-DC60-4F52-A51E-60D75B5BECF5}"/>
          </ac:spMkLst>
        </pc:spChg>
        <pc:spChg chg="del">
          <ac:chgData name="Charis Taylor" userId="f6f20823-7d5f-4176-a928-74bb03618d1d" providerId="ADAL" clId="{B9C13BCC-7ED4-44D3-AFDB-942DEC955AC8}" dt="2021-11-10T13:20:15.685" v="452"/>
          <ac:spMkLst>
            <pc:docMk/>
            <pc:sldMk cId="2833525654" sldId="259"/>
            <ac:spMk id="3" creationId="{5B35BB2F-AC06-41CD-8343-C2351FAF7C35}"/>
          </ac:spMkLst>
        </pc:spChg>
        <pc:picChg chg="add del mod">
          <ac:chgData name="Charis Taylor" userId="f6f20823-7d5f-4176-a928-74bb03618d1d" providerId="ADAL" clId="{B9C13BCC-7ED4-44D3-AFDB-942DEC955AC8}" dt="2021-11-10T13:19:17.996" v="448" actId="478"/>
          <ac:picMkLst>
            <pc:docMk/>
            <pc:sldMk cId="2833525654" sldId="259"/>
            <ac:picMk id="3074" creationId="{A5874EE8-9684-49F5-896A-F84D16B018F4}"/>
          </ac:picMkLst>
        </pc:picChg>
        <pc:picChg chg="add mod ord">
          <ac:chgData name="Charis Taylor" userId="f6f20823-7d5f-4176-a928-74bb03618d1d" providerId="ADAL" clId="{B9C13BCC-7ED4-44D3-AFDB-942DEC955AC8}" dt="2021-11-10T13:20:34.859" v="459" actId="170"/>
          <ac:picMkLst>
            <pc:docMk/>
            <pc:sldMk cId="2833525654" sldId="259"/>
            <ac:picMk id="3076" creationId="{5C120879-BCE6-4D9F-9F00-33D01B442D99}"/>
          </ac:picMkLst>
        </pc:picChg>
        <pc:picChg chg="add mod">
          <ac:chgData name="Charis Taylor" userId="f6f20823-7d5f-4176-a928-74bb03618d1d" providerId="ADAL" clId="{B9C13BCC-7ED4-44D3-AFDB-942DEC955AC8}" dt="2021-11-10T13:19:23.153" v="451" actId="14100"/>
          <ac:picMkLst>
            <pc:docMk/>
            <pc:sldMk cId="2833525654" sldId="259"/>
            <ac:picMk id="3078" creationId="{40CAEB7C-5D86-4383-8F35-C2AD13DFAC8C}"/>
          </ac:picMkLst>
        </pc:picChg>
        <pc:picChg chg="add mod">
          <ac:chgData name="Charis Taylor" userId="f6f20823-7d5f-4176-a928-74bb03618d1d" providerId="ADAL" clId="{B9C13BCC-7ED4-44D3-AFDB-942DEC955AC8}" dt="2021-11-10T13:20:30.466" v="457" actId="1076"/>
          <ac:picMkLst>
            <pc:docMk/>
            <pc:sldMk cId="2833525654" sldId="259"/>
            <ac:picMk id="3080" creationId="{EFB5C162-B339-47DD-848E-A9E683EE9AB1}"/>
          </ac:picMkLst>
        </pc:picChg>
        <pc:picChg chg="add mod ord">
          <ac:chgData name="Charis Taylor" userId="f6f20823-7d5f-4176-a928-74bb03618d1d" providerId="ADAL" clId="{B9C13BCC-7ED4-44D3-AFDB-942DEC955AC8}" dt="2021-11-10T13:22:50.507" v="468" actId="1076"/>
          <ac:picMkLst>
            <pc:docMk/>
            <pc:sldMk cId="2833525654" sldId="259"/>
            <ac:picMk id="3082" creationId="{0F152773-061B-4D44-B740-A954BBA0C5FE}"/>
          </ac:picMkLst>
        </pc:picChg>
      </pc:sldChg>
      <pc:sldChg chg="add">
        <pc:chgData name="Charis Taylor" userId="f6f20823-7d5f-4176-a928-74bb03618d1d" providerId="ADAL" clId="{B9C13BCC-7ED4-44D3-AFDB-942DEC955AC8}" dt="2021-11-10T13:23:39.807" v="552"/>
        <pc:sldMkLst>
          <pc:docMk/>
          <pc:sldMk cId="144491598" sldId="26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27326"/>
          </a:xfrm>
        </p:spPr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Lord Ashbrook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449689"/>
            <a:ext cx="9144000" cy="1655762"/>
          </a:xfrm>
        </p:spPr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Thursday 11</a:t>
            </a:r>
            <a:r>
              <a:rPr lang="en-GB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</a:t>
            </a: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November 2021</a:t>
            </a:r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F8AFB1C9-BC18-4848-9AB5-BB6BF5254AD3}"/>
              </a:ext>
            </a:extLst>
          </p:cNvPr>
          <p:cNvGrpSpPr/>
          <p:nvPr/>
        </p:nvGrpSpPr>
        <p:grpSpPr>
          <a:xfrm>
            <a:off x="800101" y="3019763"/>
            <a:ext cx="10591798" cy="2738859"/>
            <a:chOff x="800101" y="3046281"/>
            <a:chExt cx="8186487" cy="2581790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243C8A0F-00F1-4752-9409-2740A756327F}"/>
                </a:ext>
              </a:extLst>
            </p:cNvPr>
            <p:cNvSpPr/>
            <p:nvPr/>
          </p:nvSpPr>
          <p:spPr>
            <a:xfrm>
              <a:off x="800101" y="3046281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6C0B0B51-EA6F-43F7-A200-D96937ADA3E0}"/>
                </a:ext>
              </a:extLst>
            </p:cNvPr>
            <p:cNvSpPr/>
            <p:nvPr/>
          </p:nvSpPr>
          <p:spPr>
            <a:xfrm>
              <a:off x="3549889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Read</a:t>
              </a:r>
              <a:r>
                <a:rPr lang="en-GB" sz="2400" dirty="0">
                  <a:cs typeface="Calibri"/>
                </a:rPr>
                <a:t> and answer comprehension questions on the Lord of the Manor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04227D18-8BE5-47DE-B9BF-AEA8BCEEABD7}"/>
                </a:ext>
              </a:extLst>
            </p:cNvPr>
            <p:cNvSpPr/>
            <p:nvPr/>
          </p:nvSpPr>
          <p:spPr>
            <a:xfrm>
              <a:off x="800101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Read</a:t>
              </a:r>
              <a:r>
                <a:rPr lang="en-GB" sz="2400" dirty="0">
                  <a:cs typeface="Calibri"/>
                </a:rPr>
                <a:t> through Chapters 8 &amp; 9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68312A3C-AB2A-4151-A813-3117FE1B5570}"/>
                </a:ext>
              </a:extLst>
            </p:cNvPr>
            <p:cNvSpPr/>
            <p:nvPr/>
          </p:nvSpPr>
          <p:spPr>
            <a:xfrm>
              <a:off x="6299677" y="4012267"/>
              <a:ext cx="2686911" cy="1615803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44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An 18th Century Farm Cottage With Stunning Renovated Interior - Minard">
            <a:extLst>
              <a:ext uri="{FF2B5EF4-FFF2-40B4-BE49-F238E27FC236}">
                <a16:creationId xmlns:a16="http://schemas.microsoft.com/office/drawing/2014/main" id="{0F152773-061B-4D44-B740-A954BBA0C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651" y="1613406"/>
            <a:ext cx="3384847" cy="253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3F9B7C-DC60-4F52-A51E-60D75B5BE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Starter: Match the Photos to either</a:t>
            </a:r>
            <a:br>
              <a:rPr lang="en-GB" dirty="0"/>
            </a:br>
            <a:r>
              <a:rPr lang="en-GB" dirty="0"/>
              <a:t>Thomas or Alexander</a:t>
            </a:r>
          </a:p>
        </p:txBody>
      </p:sp>
      <p:pic>
        <p:nvPicPr>
          <p:cNvPr id="3078" name="Picture 6" descr="Hartington: an 18th-century terrace © John Sutton :: Geograph Britain and  Ireland">
            <a:extLst>
              <a:ext uri="{FF2B5EF4-FFF2-40B4-BE49-F238E27FC236}">
                <a16:creationId xmlns:a16="http://schemas.microsoft.com/office/drawing/2014/main" id="{40CAEB7C-5D86-4383-8F35-C2AD13DFA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689" y="3571923"/>
            <a:ext cx="3693064" cy="2458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Bedtracks — English Countryside Manor">
            <a:extLst>
              <a:ext uri="{FF2B5EF4-FFF2-40B4-BE49-F238E27FC236}">
                <a16:creationId xmlns:a16="http://schemas.microsoft.com/office/drawing/2014/main" id="{EFB5C162-B339-47DD-848E-A9E683EE9AB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247" y="3625492"/>
            <a:ext cx="4298244" cy="2415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all ships at Gloucester Docks">
            <a:extLst>
              <a:ext uri="{FF2B5EF4-FFF2-40B4-BE49-F238E27FC236}">
                <a16:creationId xmlns:a16="http://schemas.microsoft.com/office/drawing/2014/main" id="{5C120879-BCE6-4D9F-9F00-33D01B442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1825626"/>
            <a:ext cx="3179048" cy="211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525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0BF14-C1B6-449B-BEC2-35663B847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Reading through Chapters 8 &amp; 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2311F-F8AA-4809-82E4-2F74DD34F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Snake reading: one paragraph each</a:t>
            </a:r>
          </a:p>
          <a:p>
            <a:pPr marL="0" indent="0">
              <a:buNone/>
            </a:pPr>
            <a:r>
              <a:rPr lang="en-GB" b="1" dirty="0"/>
              <a:t>Prior Knowledge: </a:t>
            </a:r>
          </a:p>
          <a:p>
            <a:pPr marL="0" indent="0">
              <a:buNone/>
            </a:pPr>
            <a:r>
              <a:rPr lang="en-GB" i="1" dirty="0"/>
              <a:t>Arne</a:t>
            </a:r>
            <a:r>
              <a:rPr lang="en-GB" dirty="0"/>
              <a:t> – </a:t>
            </a:r>
            <a:r>
              <a:rPr lang="en-GB" i="1" dirty="0"/>
              <a:t>Thomas Arne </a:t>
            </a:r>
            <a:r>
              <a:rPr lang="en-GB" dirty="0"/>
              <a:t>was an 18</a:t>
            </a:r>
            <a:r>
              <a:rPr lang="en-GB" baseline="30000" dirty="0"/>
              <a:t>th</a:t>
            </a:r>
            <a:r>
              <a:rPr lang="en-GB" dirty="0"/>
              <a:t> Century British Composer, who wrote multiple popular songs, including ‘Rule Britannia’ and ‘A-Hunting We Will Go!’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5929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391D5-3AE1-4F46-9719-F3847F8B4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 through the Context Sheet, ‘Duties of the Lord and Lady of the Manor’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23A51-346F-43D4-9E03-ABC9033A16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GB" dirty="0"/>
              <a:t>List three ways the Lord of the Manor spend his time</a:t>
            </a:r>
          </a:p>
          <a:p>
            <a:pPr marL="514350" indent="-514350">
              <a:buAutoNum type="arabicPeriod"/>
            </a:pPr>
            <a:r>
              <a:rPr lang="en-GB" dirty="0"/>
              <a:t>Why did the Lord and Lady of the Manor have so much influences in the local area?</a:t>
            </a:r>
          </a:p>
          <a:p>
            <a:pPr marL="514350" indent="-514350">
              <a:buAutoNum type="arabicPeriod"/>
            </a:pPr>
            <a:r>
              <a:rPr lang="en-GB" dirty="0"/>
              <a:t>What were the two big sources of income for the Estate?</a:t>
            </a:r>
          </a:p>
          <a:p>
            <a:pPr marL="514350" indent="-514350">
              <a:buAutoNum type="arabicPeriod"/>
            </a:pPr>
            <a:r>
              <a:rPr lang="en-GB" dirty="0"/>
              <a:t>How else did the Lord of the Manor build power and influence?</a:t>
            </a:r>
          </a:p>
          <a:p>
            <a:pPr marL="514350" indent="-514350">
              <a:buAutoNum type="arabicPeriod"/>
            </a:pPr>
            <a:r>
              <a:rPr lang="en-GB" dirty="0"/>
              <a:t>Why might Lord Ashbrooke want Alexander to run the estate and give up his music?</a:t>
            </a:r>
          </a:p>
        </p:txBody>
      </p:sp>
    </p:spTree>
    <p:extLst>
      <p:ext uri="{BB962C8B-B14F-4D97-AF65-F5344CB8AC3E}">
        <p14:creationId xmlns:p14="http://schemas.microsoft.com/office/powerpoint/2010/main" val="3458744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12E6D-1F9D-49FF-98F9-661E550BB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53F54-A1AF-4EDF-A1E6-E455ECBB05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91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D482A69-5B24-44D7-8D7D-C7A0350195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60CEFFC-817D-491C-B532-4968D8CA4E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0F70A8-21B1-45DE-BBFC-ED4163788C73}">
  <ds:schemaRefs>
    <ds:schemaRef ds:uri="http://purl.org/dc/terms/"/>
    <ds:schemaRef ds:uri="http://purl.org/dc/dcmitype/"/>
    <ds:schemaRef ds:uri="a5ca2c14-d559-4d0f-b326-ae05938bf16d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3520c626-eb21-49a0-b42b-66ade828090c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107</TotalTime>
  <Words>167</Words>
  <Application>Microsoft Office PowerPoint</Application>
  <PresentationFormat>Widescreen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Open Sans Light</vt:lpstr>
      <vt:lpstr>Office Theme</vt:lpstr>
      <vt:lpstr>Lord Ashbrook</vt:lpstr>
      <vt:lpstr>Starter: Match the Photos to either Thomas or Alexander</vt:lpstr>
      <vt:lpstr>Reading through Chapters 8 &amp; 9</vt:lpstr>
      <vt:lpstr>Read through the Context Sheet, ‘Duties of the Lord and Lady of the Manor’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Lord Ashbrook</dc:title>
  <dc:creator>Charis Taylor</dc:creator>
  <cp:lastModifiedBy>Charis Taylor</cp:lastModifiedBy>
  <cp:revision>4</cp:revision>
  <dcterms:created xsi:type="dcterms:W3CDTF">2021-11-10T11:35:50Z</dcterms:created>
  <dcterms:modified xsi:type="dcterms:W3CDTF">2021-11-10T13:23:41Z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